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4" r:id="rId28"/>
    <p:sldId id="282" r:id="rId29"/>
    <p:sldId id="285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69" d="100"/>
          <a:sy n="69" d="100"/>
        </p:scale>
        <p:origin x="26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8D1C-F255-4AE1-ACDD-D9BC2979E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52385-860D-46BD-9F8D-C248959DC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E69BA-E905-4246-81E8-53C909C0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7822-3F78-4963-8775-642D7A3C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D0876-8A0E-4F83-9A59-9380D243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0EAD-5F33-4000-B2CF-9B8CE145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87FD3-503D-41DA-8CB3-5634B6B38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DFE73-1404-48B6-AF3D-8BCF4520F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5F12C-40E4-49A5-8514-C05E8C1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85BD5-6145-4872-B1F2-2A7C26BC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2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3BF4D1-9750-4E6A-90DE-983F24BCE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28B0C-F952-477F-ADB9-01BFC8A0F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A4ADD-1774-4BC7-A993-0266A49C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BC01C-93F6-45E0-BC39-B35CCF94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56197-EFAF-42EA-AB67-0EC76A75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B548-BE62-46C5-B621-59811602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135C-422B-4429-B127-76293A52B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17D36-E1E9-42A7-B943-BEFDEB793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DBA7B-6BC4-4701-B074-86810147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F909B-4142-401D-A1EA-706A5C62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AA9B-6543-4201-900A-35E2BB31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D091F-B694-498F-8354-61C0F073B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C7DF3-417C-428D-B70C-B6162D9F9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F123E-1A4E-4C98-AAD3-D6DCF342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5A40-44C0-4AFB-A8AA-E68571A5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9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2E8C-068A-450E-9052-1903C2DB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2D57-020A-4E3B-9C5E-72F5A382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129CF-9D35-45D7-A2B6-EC58BACD4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2F6AE-1917-4313-9212-1534F0DFB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23410-D24B-4913-A551-DDE27B08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A6C58-35D6-470C-8371-BF3044A9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7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758A-5DD2-4245-828E-EAD01611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87659-E401-42F5-99D5-58F053416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1D9B1-43A4-4220-9607-E92ADAEF7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74F76-C20F-48E6-9FBE-217AE9379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701DA-AAB5-4F04-81EE-537B4FF05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E5EAE-5324-4489-9EA0-82AC9C61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209EF-48AC-4035-A3FB-8B1E6FD8C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4E8D4-5710-4673-92B3-DD0D7C55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9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773B-42FE-421B-95A9-54CA587F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47EF6-160A-4D32-8846-1AB48EB0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7633A-6E94-4908-B2CF-A27C03D7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69BD4-BFC0-4E56-9F19-71260CFC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4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92E18-F9EA-4AA2-A6BE-3B0C1A14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0E1AC-B411-4FC5-B7CC-47816A3D9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22747-27B8-4BCD-A6CE-46E737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5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5AB0-453E-4F1F-97ED-B1BA614E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198D4-4D34-43B6-909B-BE80CE67D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465E9-AC93-4AE8-A9B9-3A081133C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4A928-31F6-47D6-975A-70BD0181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B67A7-3C03-4368-B882-B177E068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E22F0-1F38-4B28-B89A-A6CD770B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303F-4C78-4932-A8BD-CE473E28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3C1D3-1942-46B6-B7B7-E4A1C74D6E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D11AC-D158-4E15-828D-1D1C76597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842F4-2886-47E7-B915-74EAE01F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4E314-B350-4E18-8D02-19360D48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52825-11E8-4AAD-A06B-1C91B4D5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1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A0888-D483-4289-B311-CA3ADA58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5A356-27CB-4DE4-84B1-50EC7785A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60EB6-BC5C-4AC0-8CBD-ED124A01C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B5A65-8B51-4027-9A26-AA1DCDF40996}" type="datetimeFigureOut">
              <a:rPr lang="en-US" smtClean="0"/>
              <a:t>29/03/2018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2F645-0AB0-4F20-8123-77B9F40E3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019A4-1FAA-445D-B419-750ED4C3C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3C534-8A9B-42A7-8700-731223BC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5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8D003-759C-41EE-92C0-77934B85F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09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A2956-F4F3-4B7F-B216-32D928CF5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7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6EB52-B989-4AE5-8E69-3F6AD884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41B5B-1E21-4322-9D15-0BB929049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1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44063-B3D3-4763-8361-6EE47DF82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71DB6-47DA-4F0D-99B7-B51D12860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056E9-DF2E-4E09-B86A-77E3F790F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3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D41A0-6DAD-4993-914F-7F50267E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ECF82-88F0-4589-9149-9AF4537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4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79AFD-A8BE-4915-89BD-409DEA524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0389D-6C82-4FD9-9AE3-8FD06373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4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DC744-0894-4F04-853C-A13690A4C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65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8A5C102-725A-45C6-A2DD-F10ACF78BAAF}"/>
              </a:ext>
            </a:extLst>
          </p:cNvPr>
          <p:cNvGrpSpPr/>
          <p:nvPr/>
        </p:nvGrpSpPr>
        <p:grpSpPr>
          <a:xfrm>
            <a:off x="3175" y="0"/>
            <a:ext cx="12185650" cy="6858000"/>
            <a:chOff x="3175" y="0"/>
            <a:chExt cx="1218565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E9BF59-D542-4C84-9449-F687399C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" y="0"/>
              <a:ext cx="1218565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CC90B2-A074-450B-9853-C2332DD47E51}"/>
                </a:ext>
              </a:extLst>
            </p:cNvPr>
            <p:cNvSpPr/>
            <p:nvPr/>
          </p:nvSpPr>
          <p:spPr>
            <a:xfrm>
              <a:off x="3175" y="4528457"/>
              <a:ext cx="3140619" cy="2329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78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08E53-AE99-456B-A095-E6C9D189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21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2358CA-D628-4209-ADC1-9EF925F4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02BC4F-0848-4A90-97E5-C95A37897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34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2E903-0D25-4F05-9721-B2C0E9E2F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41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7D8AC-DFE2-42CE-9277-38FFFD83B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38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31909-D50E-4B17-AC6E-1E566EF0C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65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471FC-C9FB-4079-AC1E-A0448AD49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46EAD-3EB3-410C-B7A7-5DAC24B0E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68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2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121B9-CC43-4C72-91E8-D70A1496A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17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52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2AED0D2-68B0-41AB-B0D5-27B91A0D3A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0365041"/>
                  </p:ext>
                </p:extLst>
              </p:nvPr>
            </p:nvGraphicFramePr>
            <p:xfrm>
              <a:off x="-232195" y="5850025"/>
              <a:ext cx="3048000" cy="1714500"/>
            </p:xfrm>
            <a:graphic>
              <a:graphicData uri="http://schemas.microsoft.com/office/powerpoint/2016/slidezoom">
                <pslz:sldZm>
                  <pslz:sldZmObj sldId="281" cId="1879865144">
                    <pslz:zmPr id="{B05BF0F8-C2D8-492F-8EF7-90C66350660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2AED0D2-68B0-41AB-B0D5-27B91A0D3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2195" y="585002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6989949-3CED-472B-9C78-76D3B51BACF6}"/>
              </a:ext>
            </a:extLst>
          </p:cNvPr>
          <p:cNvGrpSpPr/>
          <p:nvPr/>
        </p:nvGrpSpPr>
        <p:grpSpPr>
          <a:xfrm>
            <a:off x="3175" y="0"/>
            <a:ext cx="12185650" cy="6858000"/>
            <a:chOff x="3175" y="0"/>
            <a:chExt cx="1218565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6530BC-E329-4846-8062-9CEA7D72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" y="0"/>
              <a:ext cx="12185650" cy="685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6351854-68BE-4841-8D18-8A4048F3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164" y="2950332"/>
              <a:ext cx="3788567" cy="1825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52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737D9-6675-429A-9887-C8A2EAC3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0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9A009-625E-41E7-BFED-AC1AD0F43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8D195-47F7-4906-85F0-99B0E5201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110F-09F5-4D1F-82A9-7FB21480F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1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FB7E7-A591-40D2-98F9-12523786C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07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이연재</dc:creator>
  <cp:lastModifiedBy> </cp:lastModifiedBy>
  <cp:revision>7</cp:revision>
  <dcterms:created xsi:type="dcterms:W3CDTF">2018-03-08T13:49:14Z</dcterms:created>
  <dcterms:modified xsi:type="dcterms:W3CDTF">2018-03-29T01:05:13Z</dcterms:modified>
</cp:coreProperties>
</file>